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BD76A-275E-4A82-978D-83E6E057A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1AE1B-C16A-476E-AC1D-F831D0089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0FD68-CC97-4B99-A6B9-1D667498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A6346-BC3F-4AA2-959E-0574DF5F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291BF-5AFD-4C6C-81E8-F774BB21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8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A452-B25F-4329-9F38-EE739374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017C2-4F28-42B4-BECC-81FBDFFF3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20CB8-990C-4CA4-8915-9B21652C8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08DD-D2F6-406C-88D6-34E6588B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AF242-328C-4B10-A68F-156EAE7D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4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2848E0-247D-4CE3-8C7A-2D5D2D2E3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6D7EF-6F91-4412-9E40-147ABC4CC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B836A-DF08-44A8-BD98-84161427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01B5F-5310-43E5-886A-E17080C44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2C621-74CC-4311-86F9-67F9F937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2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E14C-A787-47AB-9FF4-A3A1E85DA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A8107-1333-43EA-BDE4-FC94E631B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EABC5-0B91-4F07-A36E-E505A6FD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11E79-17EA-4746-902E-6CB65FA2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73194-F68F-445F-A462-CCCB8EC1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3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8A5B6-F169-4C03-8F02-7797336F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4657D-88F7-4895-80EA-4A05437BF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49CB9-2447-4737-BCD4-50386CE2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AB1F0-E411-476E-96EC-D812C718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77AFC-342E-4EEF-9E93-C53E4948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0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FD7D9-85C6-4812-8C6B-7D40E313B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CC00A-5665-4811-B364-1EBFBDF749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AB29C-D56B-4413-9C97-BA56922AF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C45EF-87C1-43F8-9841-FCD888065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39095-F438-4972-A8DD-C8C22F394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A5E8C-3BDD-4380-90AF-301E0120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9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E0F78-8076-40B1-BB5C-C8A5181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1D8E7-E2C7-4D70-8D2C-8E9D0B507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B5738-54DB-4C10-9D80-A615EDD11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654CD-CEE8-4748-974F-A0A749AE3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866B5B-7C48-41CE-ABEC-3F38FBE95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EBEC88-3817-4340-997A-6B367574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B9D1B5-2ACD-4E6A-8FAE-E9EB0A90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E3B0E-0386-4E38-9BD2-374D9B95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0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204A-2A61-4C46-A225-61EAE329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28C3EB-B158-41AF-B62B-316F1507D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955DF-CF9D-4470-86E4-2964C0AF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A378A-7E67-486E-AD66-F330C84E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4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56ABA-34F1-491A-B5F2-7397068CC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31582E-D062-4820-BCE5-7531C7D7E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C5642-858E-451C-A497-19D9500B6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6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DAF10-B91E-4D03-919F-FAECEA06E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05AE7-092C-4CB6-B0D1-41E78910B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3BD26-20D5-4B96-A981-91C1C2FDE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AEC68-8AFA-4F5E-8F22-913BC64D8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EFE09-D85D-4001-A188-BCE270F7C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9DA75-F6AF-46E3-895B-FF951589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7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8DBBE-21E9-4175-BE6E-7A6F0E5B9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CDBA6C-01C1-4894-89F1-A09B5C07F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EF808-AE7C-46E4-91C4-D0CC3D8C0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C133A-FBB0-4E8C-943F-3F0BC4DC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0B193-E399-46D8-8096-7742BD0DB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EFF57-FB0D-414D-8E8B-02D60AFB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8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AB997-1920-4111-B04D-E2E79307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5C742-D7D2-4998-AD95-7A17C1F08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B7D8C-FC5B-48DB-AEF7-E37ED7AF9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E32C7-EFF4-4842-AB02-F15ADFB91168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7F2AF-6A54-430F-BCC9-48216636A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F511E-8B9B-40C0-BF77-0F0DBB3B5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Chart, sunburst chart&#10;&#10;Description automatically generated">
            <a:extLst>
              <a:ext uri="{FF2B5EF4-FFF2-40B4-BE49-F238E27FC236}">
                <a16:creationId xmlns:a16="http://schemas.microsoft.com/office/drawing/2014/main" id="{0EC41D6E-D5E7-40B7-93F2-9FF6877FA6E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748" y="-7143"/>
            <a:ext cx="2814251" cy="1832768"/>
          </a:xfrm>
          <a:prstGeom prst="rect">
            <a:avLst/>
          </a:prstGeom>
        </p:spPr>
      </p:pic>
      <p:pic>
        <p:nvPicPr>
          <p:cNvPr id="16" name="Picture 15" descr="Text&#10;&#10;Description automatically generated with medium confidence">
            <a:extLst>
              <a:ext uri="{FF2B5EF4-FFF2-40B4-BE49-F238E27FC236}">
                <a16:creationId xmlns:a16="http://schemas.microsoft.com/office/drawing/2014/main" id="{8C82EF79-DE8C-474D-BA79-0BC1E14FF73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51" y="6055170"/>
            <a:ext cx="3923607" cy="80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4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E08BB-235F-4EE2-AB04-8CC2E06BC9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F3E47-122D-4323-BD28-6E71F6A942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8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Suzie Thompson</dc:creator>
  <cp:lastModifiedBy>Yolan John</cp:lastModifiedBy>
  <cp:revision>5</cp:revision>
  <dcterms:created xsi:type="dcterms:W3CDTF">2021-03-09T14:15:41Z</dcterms:created>
  <dcterms:modified xsi:type="dcterms:W3CDTF">2021-03-10T14:53:01Z</dcterms:modified>
</cp:coreProperties>
</file>